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8" r:id="rId2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4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AF648-D02A-4607-BAB2-B80AA8E99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498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EE89-5771-425E-BE16-7EDE21A4F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136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5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6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0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1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8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2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5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2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2F9C-BFAB-4B19-801F-A8DF15DD4F1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2F1A-1846-4C58-9DAD-84D61BA5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872" y="0"/>
            <a:ext cx="7764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Прилепы, ул. Буденного дома  1,3,5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2-й вариант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81" y="1189543"/>
            <a:ext cx="8107052" cy="54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96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11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земельных участков под многоквартирными домами</dc:title>
  <dc:creator>Чурилова Елена Александровна</dc:creator>
  <cp:lastModifiedBy>IvanovaAA</cp:lastModifiedBy>
  <cp:revision>80</cp:revision>
  <cp:lastPrinted>2023-11-28T07:45:39Z</cp:lastPrinted>
  <dcterms:created xsi:type="dcterms:W3CDTF">2023-03-22T13:32:56Z</dcterms:created>
  <dcterms:modified xsi:type="dcterms:W3CDTF">2023-11-28T10:13:06Z</dcterms:modified>
</cp:coreProperties>
</file>